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0" r:id="rId4"/>
  </p:sldMasterIdLst>
  <p:sldIdLst>
    <p:sldId id="305" r:id="rId5"/>
    <p:sldId id="312" r:id="rId6"/>
    <p:sldId id="313" r:id="rId7"/>
    <p:sldId id="330" r:id="rId8"/>
    <p:sldId id="338" r:id="rId9"/>
    <p:sldId id="339" r:id="rId10"/>
    <p:sldId id="340" r:id="rId11"/>
    <p:sldId id="341" r:id="rId12"/>
    <p:sldId id="342" r:id="rId13"/>
    <p:sldId id="34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66152F-1A71-4DA3-A3ED-36B50BA6E491}" v="12" dt="2022-04-19T19:53:58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UGHIE, BRIAN" userId="9fbd38c7-68b0-430d-9a96-09370b0aea1c" providerId="ADAL" clId="{B466152F-1A71-4DA3-A3ED-36B50BA6E491}"/>
    <pc:docChg chg="custSel addSld delSld modSld">
      <pc:chgData name="CAUGHIE, BRIAN" userId="9fbd38c7-68b0-430d-9a96-09370b0aea1c" providerId="ADAL" clId="{B466152F-1A71-4DA3-A3ED-36B50BA6E491}" dt="2022-04-20T21:46:59.121" v="3005" actId="207"/>
      <pc:docMkLst>
        <pc:docMk/>
      </pc:docMkLst>
      <pc:sldChg chg="delSp modSp mod delDesignElem">
        <pc:chgData name="CAUGHIE, BRIAN" userId="9fbd38c7-68b0-430d-9a96-09370b0aea1c" providerId="ADAL" clId="{B466152F-1A71-4DA3-A3ED-36B50BA6E491}" dt="2022-04-19T19:54:14.062" v="25" actId="20577"/>
        <pc:sldMkLst>
          <pc:docMk/>
          <pc:sldMk cId="1946576508" sldId="305"/>
        </pc:sldMkLst>
        <pc:spChg chg="mod">
          <ac:chgData name="CAUGHIE, BRIAN" userId="9fbd38c7-68b0-430d-9a96-09370b0aea1c" providerId="ADAL" clId="{B466152F-1A71-4DA3-A3ED-36B50BA6E491}" dt="2022-04-19T19:54:14.062" v="25" actId="20577"/>
          <ac:spMkLst>
            <pc:docMk/>
            <pc:sldMk cId="1946576508" sldId="305"/>
            <ac:spMk id="3" creationId="{DB93FB3F-A8D4-46D3-A1C6-C79C64563729}"/>
          </ac:spMkLst>
        </pc:spChg>
        <pc:spChg chg="del">
          <ac:chgData name="CAUGHIE, BRIAN" userId="9fbd38c7-68b0-430d-9a96-09370b0aea1c" providerId="ADAL" clId="{B466152F-1A71-4DA3-A3ED-36B50BA6E491}" dt="2022-04-19T19:53:40.895" v="2"/>
          <ac:spMkLst>
            <pc:docMk/>
            <pc:sldMk cId="1946576508" sldId="305"/>
            <ac:spMk id="88" creationId="{8E482A67-6CD8-49D7-9F85-52ECF99152D0}"/>
          </ac:spMkLst>
        </pc:spChg>
        <pc:spChg chg="del">
          <ac:chgData name="CAUGHIE, BRIAN" userId="9fbd38c7-68b0-430d-9a96-09370b0aea1c" providerId="ADAL" clId="{B466152F-1A71-4DA3-A3ED-36B50BA6E491}" dt="2022-04-19T19:53:40.895" v="2"/>
          <ac:spMkLst>
            <pc:docMk/>
            <pc:sldMk cId="1946576508" sldId="305"/>
            <ac:spMk id="90" creationId="{418F941B-B7E9-44F2-9A2C-5D35ACF9A678}"/>
          </ac:spMkLst>
        </pc:spChg>
      </pc:sldChg>
      <pc:sldChg chg="addSp delSp modSp mod setClrOvrMap delDesignElem">
        <pc:chgData name="CAUGHIE, BRIAN" userId="9fbd38c7-68b0-430d-9a96-09370b0aea1c" providerId="ADAL" clId="{B466152F-1A71-4DA3-A3ED-36B50BA6E491}" dt="2022-04-19T19:58:56.802" v="250" actId="20577"/>
        <pc:sldMkLst>
          <pc:docMk/>
          <pc:sldMk cId="1150834281" sldId="312"/>
        </pc:sldMkLst>
        <pc:spChg chg="mod">
          <ac:chgData name="CAUGHIE, BRIAN" userId="9fbd38c7-68b0-430d-9a96-09370b0aea1c" providerId="ADAL" clId="{B466152F-1A71-4DA3-A3ED-36B50BA6E491}" dt="2022-04-19T19:57:06.369" v="54" actId="26606"/>
          <ac:spMkLst>
            <pc:docMk/>
            <pc:sldMk cId="1150834281" sldId="312"/>
            <ac:spMk id="2" creationId="{3C441CB9-137B-4BA5-8C99-9872890F8B8E}"/>
          </ac:spMkLst>
        </pc:spChg>
        <pc:spChg chg="del">
          <ac:chgData name="CAUGHIE, BRIAN" userId="9fbd38c7-68b0-430d-9a96-09370b0aea1c" providerId="ADAL" clId="{B466152F-1A71-4DA3-A3ED-36B50BA6E491}" dt="2022-04-19T19:57:06.369" v="54" actId="26606"/>
          <ac:spMkLst>
            <pc:docMk/>
            <pc:sldMk cId="1150834281" sldId="312"/>
            <ac:spMk id="3" creationId="{F0C5B116-FFE4-42C6-AB6E-0641C15A8B28}"/>
          </ac:spMkLst>
        </pc:spChg>
        <pc:spChg chg="add">
          <ac:chgData name="CAUGHIE, BRIAN" userId="9fbd38c7-68b0-430d-9a96-09370b0aea1c" providerId="ADAL" clId="{B466152F-1A71-4DA3-A3ED-36B50BA6E491}" dt="2022-04-19T19:57:06.369" v="54" actId="26606"/>
          <ac:spMkLst>
            <pc:docMk/>
            <pc:sldMk cId="1150834281" sldId="312"/>
            <ac:spMk id="9" creationId="{E9DD6D25-73D7-4E21-A25F-56BC6E3B33FC}"/>
          </ac:spMkLst>
        </pc:spChg>
        <pc:spChg chg="del">
          <ac:chgData name="CAUGHIE, BRIAN" userId="9fbd38c7-68b0-430d-9a96-09370b0aea1c" providerId="ADAL" clId="{B466152F-1A71-4DA3-A3ED-36B50BA6E491}" dt="2022-04-19T19:53:40.895" v="2"/>
          <ac:spMkLst>
            <pc:docMk/>
            <pc:sldMk cId="1150834281" sldId="312"/>
            <ac:spMk id="14" creationId="{1C3D9BD5-A493-4B97-963D-60135D533822}"/>
          </ac:spMkLst>
        </pc:spChg>
        <pc:spChg chg="del">
          <ac:chgData name="CAUGHIE, BRIAN" userId="9fbd38c7-68b0-430d-9a96-09370b0aea1c" providerId="ADAL" clId="{B466152F-1A71-4DA3-A3ED-36B50BA6E491}" dt="2022-04-19T19:53:40.895" v="2"/>
          <ac:spMkLst>
            <pc:docMk/>
            <pc:sldMk cId="1150834281" sldId="312"/>
            <ac:spMk id="15" creationId="{1F759AF4-E342-4E60-8A32-C44A328F2F42}"/>
          </ac:spMkLst>
        </pc:spChg>
        <pc:grpChg chg="add">
          <ac:chgData name="CAUGHIE, BRIAN" userId="9fbd38c7-68b0-430d-9a96-09370b0aea1c" providerId="ADAL" clId="{B466152F-1A71-4DA3-A3ED-36B50BA6E491}" dt="2022-04-19T19:57:06.369" v="54" actId="26606"/>
          <ac:grpSpMkLst>
            <pc:docMk/>
            <pc:sldMk cId="1150834281" sldId="312"/>
            <ac:grpSpMk id="11" creationId="{35B8894B-4A72-427A-B1D1-C5AF5CBB23D7}"/>
          </ac:grpSpMkLst>
        </pc:grpChg>
        <pc:graphicFrameChg chg="add mod">
          <ac:chgData name="CAUGHIE, BRIAN" userId="9fbd38c7-68b0-430d-9a96-09370b0aea1c" providerId="ADAL" clId="{B466152F-1A71-4DA3-A3ED-36B50BA6E491}" dt="2022-04-19T19:58:56.802" v="250" actId="20577"/>
          <ac:graphicFrameMkLst>
            <pc:docMk/>
            <pc:sldMk cId="1150834281" sldId="312"/>
            <ac:graphicFrameMk id="5" creationId="{3EC303F4-56C6-57ED-8BFF-95F3CFE2ED7B}"/>
          </ac:graphicFrameMkLst>
        </pc:graphicFrameChg>
        <pc:cxnChg chg="del">
          <ac:chgData name="CAUGHIE, BRIAN" userId="9fbd38c7-68b0-430d-9a96-09370b0aea1c" providerId="ADAL" clId="{B466152F-1A71-4DA3-A3ED-36B50BA6E491}" dt="2022-04-19T19:53:40.895" v="2"/>
          <ac:cxnSpMkLst>
            <pc:docMk/>
            <pc:sldMk cId="1150834281" sldId="312"/>
            <ac:cxnSpMk id="16" creationId="{A49B2805-6469-407A-A68A-BB85AC8A8596}"/>
          </ac:cxnSpMkLst>
        </pc:cxnChg>
      </pc:sldChg>
      <pc:sldChg chg="addSp modSp mod setBg">
        <pc:chgData name="CAUGHIE, BRIAN" userId="9fbd38c7-68b0-430d-9a96-09370b0aea1c" providerId="ADAL" clId="{B466152F-1A71-4DA3-A3ED-36B50BA6E491}" dt="2022-04-19T20:04:12.366" v="478" actId="207"/>
        <pc:sldMkLst>
          <pc:docMk/>
          <pc:sldMk cId="3903657501" sldId="313"/>
        </pc:sldMkLst>
        <pc:spChg chg="mod">
          <ac:chgData name="CAUGHIE, BRIAN" userId="9fbd38c7-68b0-430d-9a96-09370b0aea1c" providerId="ADAL" clId="{B466152F-1A71-4DA3-A3ED-36B50BA6E491}" dt="2022-04-19T20:02:27.575" v="268" actId="20577"/>
          <ac:spMkLst>
            <pc:docMk/>
            <pc:sldMk cId="3903657501" sldId="313"/>
            <ac:spMk id="2" creationId="{3C441CB9-137B-4BA5-8C99-9872890F8B8E}"/>
          </ac:spMkLst>
        </pc:spChg>
        <pc:spChg chg="mod">
          <ac:chgData name="CAUGHIE, BRIAN" userId="9fbd38c7-68b0-430d-9a96-09370b0aea1c" providerId="ADAL" clId="{B466152F-1A71-4DA3-A3ED-36B50BA6E491}" dt="2022-04-19T20:04:12.366" v="478" actId="207"/>
          <ac:spMkLst>
            <pc:docMk/>
            <pc:sldMk cId="3903657501" sldId="313"/>
            <ac:spMk id="3" creationId="{F0C5B116-FFE4-42C6-AB6E-0641C15A8B28}"/>
          </ac:spMkLst>
        </pc:spChg>
        <pc:spChg chg="add">
          <ac:chgData name="CAUGHIE, BRIAN" userId="9fbd38c7-68b0-430d-9a96-09370b0aea1c" providerId="ADAL" clId="{B466152F-1A71-4DA3-A3ED-36B50BA6E491}" dt="2022-04-19T20:02:17.341" v="251" actId="26606"/>
          <ac:spMkLst>
            <pc:docMk/>
            <pc:sldMk cId="3903657501" sldId="313"/>
            <ac:spMk id="8" creationId="{5118BA95-03E7-41B7-B442-0AF8C0A7FF68}"/>
          </ac:spMkLst>
        </pc:spChg>
        <pc:spChg chg="add">
          <ac:chgData name="CAUGHIE, BRIAN" userId="9fbd38c7-68b0-430d-9a96-09370b0aea1c" providerId="ADAL" clId="{B466152F-1A71-4DA3-A3ED-36B50BA6E491}" dt="2022-04-19T20:02:17.341" v="251" actId="26606"/>
          <ac:spMkLst>
            <pc:docMk/>
            <pc:sldMk cId="3903657501" sldId="313"/>
            <ac:spMk id="14" creationId="{AD9B3EAD-A2B3-42C4-927C-3455E3E69EE6}"/>
          </ac:spMkLst>
        </pc:spChg>
        <pc:grpChg chg="add">
          <ac:chgData name="CAUGHIE, BRIAN" userId="9fbd38c7-68b0-430d-9a96-09370b0aea1c" providerId="ADAL" clId="{B466152F-1A71-4DA3-A3ED-36B50BA6E491}" dt="2022-04-19T20:02:17.341" v="251" actId="26606"/>
          <ac:grpSpMkLst>
            <pc:docMk/>
            <pc:sldMk cId="3903657501" sldId="313"/>
            <ac:grpSpMk id="10" creationId="{E799C3D5-7D55-4046-808C-F290F456D6EF}"/>
          </ac:grpSpMkLst>
        </pc:grpChg>
      </pc:sldChg>
      <pc:sldChg chg="modSp mod">
        <pc:chgData name="CAUGHIE, BRIAN" userId="9fbd38c7-68b0-430d-9a96-09370b0aea1c" providerId="ADAL" clId="{B466152F-1A71-4DA3-A3ED-36B50BA6E491}" dt="2022-04-19T20:13:01.789" v="1030" actId="207"/>
        <pc:sldMkLst>
          <pc:docMk/>
          <pc:sldMk cId="877551824" sldId="330"/>
        </pc:sldMkLst>
        <pc:spChg chg="mod">
          <ac:chgData name="CAUGHIE, BRIAN" userId="9fbd38c7-68b0-430d-9a96-09370b0aea1c" providerId="ADAL" clId="{B466152F-1A71-4DA3-A3ED-36B50BA6E491}" dt="2022-04-19T20:07:56.448" v="479"/>
          <ac:spMkLst>
            <pc:docMk/>
            <pc:sldMk cId="877551824" sldId="330"/>
            <ac:spMk id="2" creationId="{3C441CB9-137B-4BA5-8C99-9872890F8B8E}"/>
          </ac:spMkLst>
        </pc:spChg>
        <pc:spChg chg="mod">
          <ac:chgData name="CAUGHIE, BRIAN" userId="9fbd38c7-68b0-430d-9a96-09370b0aea1c" providerId="ADAL" clId="{B466152F-1A71-4DA3-A3ED-36B50BA6E491}" dt="2022-04-19T20:13:01.789" v="1030" actId="207"/>
          <ac:spMkLst>
            <pc:docMk/>
            <pc:sldMk cId="877551824" sldId="330"/>
            <ac:spMk id="3" creationId="{F0C5B116-FFE4-42C6-AB6E-0641C15A8B28}"/>
          </ac:spMkLst>
        </pc:spChg>
      </pc:sldChg>
      <pc:sldChg chg="modSp del mod">
        <pc:chgData name="CAUGHIE, BRIAN" userId="9fbd38c7-68b0-430d-9a96-09370b0aea1c" providerId="ADAL" clId="{B466152F-1A71-4DA3-A3ED-36B50BA6E491}" dt="2022-04-19T20:30:01.316" v="1140" actId="2696"/>
        <pc:sldMkLst>
          <pc:docMk/>
          <pc:sldMk cId="4021896290" sldId="331"/>
        </pc:sldMkLst>
        <pc:spChg chg="mod">
          <ac:chgData name="CAUGHIE, BRIAN" userId="9fbd38c7-68b0-430d-9a96-09370b0aea1c" providerId="ADAL" clId="{B466152F-1A71-4DA3-A3ED-36B50BA6E491}" dt="2022-04-19T19:53:58.701" v="18"/>
          <ac:spMkLst>
            <pc:docMk/>
            <pc:sldMk cId="4021896290" sldId="331"/>
            <ac:spMk id="2" creationId="{3C441CB9-137B-4BA5-8C99-9872890F8B8E}"/>
          </ac:spMkLst>
        </pc:spChg>
        <pc:spChg chg="mod">
          <ac:chgData name="CAUGHIE, BRIAN" userId="9fbd38c7-68b0-430d-9a96-09370b0aea1c" providerId="ADAL" clId="{B466152F-1A71-4DA3-A3ED-36B50BA6E491}" dt="2022-04-19T19:53:58.701" v="18"/>
          <ac:spMkLst>
            <pc:docMk/>
            <pc:sldMk cId="4021896290" sldId="331"/>
            <ac:spMk id="3" creationId="{F0C5B116-FFE4-42C6-AB6E-0641C15A8B28}"/>
          </ac:spMkLst>
        </pc:spChg>
      </pc:sldChg>
      <pc:sldChg chg="modSp del">
        <pc:chgData name="CAUGHIE, BRIAN" userId="9fbd38c7-68b0-430d-9a96-09370b0aea1c" providerId="ADAL" clId="{B466152F-1A71-4DA3-A3ED-36B50BA6E491}" dt="2022-04-19T20:30:05.325" v="1141" actId="2696"/>
        <pc:sldMkLst>
          <pc:docMk/>
          <pc:sldMk cId="4115363366" sldId="332"/>
        </pc:sldMkLst>
        <pc:spChg chg="mod">
          <ac:chgData name="CAUGHIE, BRIAN" userId="9fbd38c7-68b0-430d-9a96-09370b0aea1c" providerId="ADAL" clId="{B466152F-1A71-4DA3-A3ED-36B50BA6E491}" dt="2022-04-19T19:53:58.701" v="18"/>
          <ac:spMkLst>
            <pc:docMk/>
            <pc:sldMk cId="4115363366" sldId="332"/>
            <ac:spMk id="2" creationId="{3C441CB9-137B-4BA5-8C99-9872890F8B8E}"/>
          </ac:spMkLst>
        </pc:spChg>
        <pc:spChg chg="mod">
          <ac:chgData name="CAUGHIE, BRIAN" userId="9fbd38c7-68b0-430d-9a96-09370b0aea1c" providerId="ADAL" clId="{B466152F-1A71-4DA3-A3ED-36B50BA6E491}" dt="2022-04-19T19:53:58.701" v="18"/>
          <ac:spMkLst>
            <pc:docMk/>
            <pc:sldMk cId="4115363366" sldId="332"/>
            <ac:spMk id="3" creationId="{F0C5B116-FFE4-42C6-AB6E-0641C15A8B28}"/>
          </ac:spMkLst>
        </pc:spChg>
      </pc:sldChg>
      <pc:sldChg chg="modSp del">
        <pc:chgData name="CAUGHIE, BRIAN" userId="9fbd38c7-68b0-430d-9a96-09370b0aea1c" providerId="ADAL" clId="{B466152F-1A71-4DA3-A3ED-36B50BA6E491}" dt="2022-04-19T20:30:07.577" v="1142" actId="2696"/>
        <pc:sldMkLst>
          <pc:docMk/>
          <pc:sldMk cId="1654787718" sldId="333"/>
        </pc:sldMkLst>
        <pc:spChg chg="mod">
          <ac:chgData name="CAUGHIE, BRIAN" userId="9fbd38c7-68b0-430d-9a96-09370b0aea1c" providerId="ADAL" clId="{B466152F-1A71-4DA3-A3ED-36B50BA6E491}" dt="2022-04-19T19:53:58.701" v="18"/>
          <ac:spMkLst>
            <pc:docMk/>
            <pc:sldMk cId="1654787718" sldId="333"/>
            <ac:spMk id="2" creationId="{3C441CB9-137B-4BA5-8C99-9872890F8B8E}"/>
          </ac:spMkLst>
        </pc:spChg>
        <pc:spChg chg="mod">
          <ac:chgData name="CAUGHIE, BRIAN" userId="9fbd38c7-68b0-430d-9a96-09370b0aea1c" providerId="ADAL" clId="{B466152F-1A71-4DA3-A3ED-36B50BA6E491}" dt="2022-04-19T19:53:58.701" v="18"/>
          <ac:spMkLst>
            <pc:docMk/>
            <pc:sldMk cId="1654787718" sldId="333"/>
            <ac:spMk id="3" creationId="{F0C5B116-FFE4-42C6-AB6E-0641C15A8B28}"/>
          </ac:spMkLst>
        </pc:spChg>
      </pc:sldChg>
      <pc:sldChg chg="modSp del">
        <pc:chgData name="CAUGHIE, BRIAN" userId="9fbd38c7-68b0-430d-9a96-09370b0aea1c" providerId="ADAL" clId="{B466152F-1A71-4DA3-A3ED-36B50BA6E491}" dt="2022-04-19T20:30:09.567" v="1143" actId="2696"/>
        <pc:sldMkLst>
          <pc:docMk/>
          <pc:sldMk cId="2346791629" sldId="334"/>
        </pc:sldMkLst>
        <pc:spChg chg="mod">
          <ac:chgData name="CAUGHIE, BRIAN" userId="9fbd38c7-68b0-430d-9a96-09370b0aea1c" providerId="ADAL" clId="{B466152F-1A71-4DA3-A3ED-36B50BA6E491}" dt="2022-04-19T19:53:58.701" v="18"/>
          <ac:spMkLst>
            <pc:docMk/>
            <pc:sldMk cId="2346791629" sldId="334"/>
            <ac:spMk id="2" creationId="{3C441CB9-137B-4BA5-8C99-9872890F8B8E}"/>
          </ac:spMkLst>
        </pc:spChg>
        <pc:spChg chg="mod">
          <ac:chgData name="CAUGHIE, BRIAN" userId="9fbd38c7-68b0-430d-9a96-09370b0aea1c" providerId="ADAL" clId="{B466152F-1A71-4DA3-A3ED-36B50BA6E491}" dt="2022-04-19T19:53:58.701" v="18"/>
          <ac:spMkLst>
            <pc:docMk/>
            <pc:sldMk cId="2346791629" sldId="334"/>
            <ac:spMk id="3" creationId="{F0C5B116-FFE4-42C6-AB6E-0641C15A8B28}"/>
          </ac:spMkLst>
        </pc:spChg>
      </pc:sldChg>
      <pc:sldChg chg="modSp del mod">
        <pc:chgData name="CAUGHIE, BRIAN" userId="9fbd38c7-68b0-430d-9a96-09370b0aea1c" providerId="ADAL" clId="{B466152F-1A71-4DA3-A3ED-36B50BA6E491}" dt="2022-04-19T20:30:11.550" v="1144" actId="2696"/>
        <pc:sldMkLst>
          <pc:docMk/>
          <pc:sldMk cId="924990501" sldId="335"/>
        </pc:sldMkLst>
        <pc:spChg chg="mod">
          <ac:chgData name="CAUGHIE, BRIAN" userId="9fbd38c7-68b0-430d-9a96-09370b0aea1c" providerId="ADAL" clId="{B466152F-1A71-4DA3-A3ED-36B50BA6E491}" dt="2022-04-19T19:53:58.701" v="18"/>
          <ac:spMkLst>
            <pc:docMk/>
            <pc:sldMk cId="924990501" sldId="335"/>
            <ac:spMk id="2" creationId="{3C441CB9-137B-4BA5-8C99-9872890F8B8E}"/>
          </ac:spMkLst>
        </pc:spChg>
        <pc:spChg chg="mod">
          <ac:chgData name="CAUGHIE, BRIAN" userId="9fbd38c7-68b0-430d-9a96-09370b0aea1c" providerId="ADAL" clId="{B466152F-1A71-4DA3-A3ED-36B50BA6E491}" dt="2022-04-19T19:53:58.701" v="18"/>
          <ac:spMkLst>
            <pc:docMk/>
            <pc:sldMk cId="924990501" sldId="335"/>
            <ac:spMk id="3" creationId="{F0C5B116-FFE4-42C6-AB6E-0641C15A8B28}"/>
          </ac:spMkLst>
        </pc:spChg>
      </pc:sldChg>
      <pc:sldChg chg="modSp del">
        <pc:chgData name="CAUGHIE, BRIAN" userId="9fbd38c7-68b0-430d-9a96-09370b0aea1c" providerId="ADAL" clId="{B466152F-1A71-4DA3-A3ED-36B50BA6E491}" dt="2022-04-19T20:30:13.660" v="1145" actId="2696"/>
        <pc:sldMkLst>
          <pc:docMk/>
          <pc:sldMk cId="2126989667" sldId="336"/>
        </pc:sldMkLst>
        <pc:spChg chg="mod">
          <ac:chgData name="CAUGHIE, BRIAN" userId="9fbd38c7-68b0-430d-9a96-09370b0aea1c" providerId="ADAL" clId="{B466152F-1A71-4DA3-A3ED-36B50BA6E491}" dt="2022-04-19T19:53:58.701" v="18"/>
          <ac:spMkLst>
            <pc:docMk/>
            <pc:sldMk cId="2126989667" sldId="336"/>
            <ac:spMk id="2" creationId="{3C441CB9-137B-4BA5-8C99-9872890F8B8E}"/>
          </ac:spMkLst>
        </pc:spChg>
        <pc:spChg chg="mod">
          <ac:chgData name="CAUGHIE, BRIAN" userId="9fbd38c7-68b0-430d-9a96-09370b0aea1c" providerId="ADAL" clId="{B466152F-1A71-4DA3-A3ED-36B50BA6E491}" dt="2022-04-19T19:53:58.701" v="18"/>
          <ac:spMkLst>
            <pc:docMk/>
            <pc:sldMk cId="2126989667" sldId="336"/>
            <ac:spMk id="3" creationId="{F0C5B116-FFE4-42C6-AB6E-0641C15A8B28}"/>
          </ac:spMkLst>
        </pc:spChg>
      </pc:sldChg>
      <pc:sldChg chg="modSp del mod">
        <pc:chgData name="CAUGHIE, BRIAN" userId="9fbd38c7-68b0-430d-9a96-09370b0aea1c" providerId="ADAL" clId="{B466152F-1A71-4DA3-A3ED-36B50BA6E491}" dt="2022-04-19T20:30:16.225" v="1146" actId="2696"/>
        <pc:sldMkLst>
          <pc:docMk/>
          <pc:sldMk cId="2659504324" sldId="337"/>
        </pc:sldMkLst>
        <pc:spChg chg="mod">
          <ac:chgData name="CAUGHIE, BRIAN" userId="9fbd38c7-68b0-430d-9a96-09370b0aea1c" providerId="ADAL" clId="{B466152F-1A71-4DA3-A3ED-36B50BA6E491}" dt="2022-04-19T19:53:58.701" v="18"/>
          <ac:spMkLst>
            <pc:docMk/>
            <pc:sldMk cId="2659504324" sldId="337"/>
            <ac:spMk id="2" creationId="{3C441CB9-137B-4BA5-8C99-9872890F8B8E}"/>
          </ac:spMkLst>
        </pc:spChg>
        <pc:spChg chg="mod">
          <ac:chgData name="CAUGHIE, BRIAN" userId="9fbd38c7-68b0-430d-9a96-09370b0aea1c" providerId="ADAL" clId="{B466152F-1A71-4DA3-A3ED-36B50BA6E491}" dt="2022-04-19T19:53:58.701" v="18"/>
          <ac:spMkLst>
            <pc:docMk/>
            <pc:sldMk cId="2659504324" sldId="337"/>
            <ac:spMk id="3" creationId="{F0C5B116-FFE4-42C6-AB6E-0641C15A8B28}"/>
          </ac:spMkLst>
        </pc:spChg>
      </pc:sldChg>
      <pc:sldChg chg="modSp add mod">
        <pc:chgData name="CAUGHIE, BRIAN" userId="9fbd38c7-68b0-430d-9a96-09370b0aea1c" providerId="ADAL" clId="{B466152F-1A71-4DA3-A3ED-36B50BA6E491}" dt="2022-04-19T20:15:23.185" v="1139" actId="20577"/>
        <pc:sldMkLst>
          <pc:docMk/>
          <pc:sldMk cId="123473727" sldId="338"/>
        </pc:sldMkLst>
        <pc:spChg chg="mod">
          <ac:chgData name="CAUGHIE, BRIAN" userId="9fbd38c7-68b0-430d-9a96-09370b0aea1c" providerId="ADAL" clId="{B466152F-1A71-4DA3-A3ED-36B50BA6E491}" dt="2022-04-19T20:15:23.185" v="1139" actId="20577"/>
          <ac:spMkLst>
            <pc:docMk/>
            <pc:sldMk cId="123473727" sldId="338"/>
            <ac:spMk id="3" creationId="{F0C5B116-FFE4-42C6-AB6E-0641C15A8B28}"/>
          </ac:spMkLst>
        </pc:spChg>
      </pc:sldChg>
      <pc:sldChg chg="modSp add mod">
        <pc:chgData name="CAUGHIE, BRIAN" userId="9fbd38c7-68b0-430d-9a96-09370b0aea1c" providerId="ADAL" clId="{B466152F-1A71-4DA3-A3ED-36B50BA6E491}" dt="2022-04-20T21:35:13.717" v="1717" actId="20577"/>
        <pc:sldMkLst>
          <pc:docMk/>
          <pc:sldMk cId="3687523181" sldId="339"/>
        </pc:sldMkLst>
        <pc:spChg chg="mod">
          <ac:chgData name="CAUGHIE, BRIAN" userId="9fbd38c7-68b0-430d-9a96-09370b0aea1c" providerId="ADAL" clId="{B466152F-1A71-4DA3-A3ED-36B50BA6E491}" dt="2022-04-19T20:30:49.728" v="1236" actId="20577"/>
          <ac:spMkLst>
            <pc:docMk/>
            <pc:sldMk cId="3687523181" sldId="339"/>
            <ac:spMk id="2" creationId="{3C441CB9-137B-4BA5-8C99-9872890F8B8E}"/>
          </ac:spMkLst>
        </pc:spChg>
        <pc:spChg chg="mod">
          <ac:chgData name="CAUGHIE, BRIAN" userId="9fbd38c7-68b0-430d-9a96-09370b0aea1c" providerId="ADAL" clId="{B466152F-1A71-4DA3-A3ED-36B50BA6E491}" dt="2022-04-20T21:35:13.717" v="1717" actId="20577"/>
          <ac:spMkLst>
            <pc:docMk/>
            <pc:sldMk cId="3687523181" sldId="339"/>
            <ac:spMk id="3" creationId="{F0C5B116-FFE4-42C6-AB6E-0641C15A8B28}"/>
          </ac:spMkLst>
        </pc:spChg>
      </pc:sldChg>
      <pc:sldChg chg="modSp add mod">
        <pc:chgData name="CAUGHIE, BRIAN" userId="9fbd38c7-68b0-430d-9a96-09370b0aea1c" providerId="ADAL" clId="{B466152F-1A71-4DA3-A3ED-36B50BA6E491}" dt="2022-04-20T21:36:27.060" v="1796" actId="20577"/>
        <pc:sldMkLst>
          <pc:docMk/>
          <pc:sldMk cId="3699799595" sldId="340"/>
        </pc:sldMkLst>
        <pc:spChg chg="mod">
          <ac:chgData name="CAUGHIE, BRIAN" userId="9fbd38c7-68b0-430d-9a96-09370b0aea1c" providerId="ADAL" clId="{B466152F-1A71-4DA3-A3ED-36B50BA6E491}" dt="2022-04-20T21:36:02.299" v="1780" actId="27636"/>
          <ac:spMkLst>
            <pc:docMk/>
            <pc:sldMk cId="3699799595" sldId="340"/>
            <ac:spMk id="2" creationId="{3C441CB9-137B-4BA5-8C99-9872890F8B8E}"/>
          </ac:spMkLst>
        </pc:spChg>
        <pc:spChg chg="mod">
          <ac:chgData name="CAUGHIE, BRIAN" userId="9fbd38c7-68b0-430d-9a96-09370b0aea1c" providerId="ADAL" clId="{B466152F-1A71-4DA3-A3ED-36B50BA6E491}" dt="2022-04-20T21:36:27.060" v="1796" actId="20577"/>
          <ac:spMkLst>
            <pc:docMk/>
            <pc:sldMk cId="3699799595" sldId="340"/>
            <ac:spMk id="3" creationId="{F0C5B116-FFE4-42C6-AB6E-0641C15A8B28}"/>
          </ac:spMkLst>
        </pc:spChg>
      </pc:sldChg>
      <pc:sldChg chg="modSp add mod">
        <pc:chgData name="CAUGHIE, BRIAN" userId="9fbd38c7-68b0-430d-9a96-09370b0aea1c" providerId="ADAL" clId="{B466152F-1A71-4DA3-A3ED-36B50BA6E491}" dt="2022-04-20T21:41:15.415" v="2246" actId="20577"/>
        <pc:sldMkLst>
          <pc:docMk/>
          <pc:sldMk cId="1233113101" sldId="341"/>
        </pc:sldMkLst>
        <pc:spChg chg="mod">
          <ac:chgData name="CAUGHIE, BRIAN" userId="9fbd38c7-68b0-430d-9a96-09370b0aea1c" providerId="ADAL" clId="{B466152F-1A71-4DA3-A3ED-36B50BA6E491}" dt="2022-04-20T21:36:46.720" v="1826" actId="20577"/>
          <ac:spMkLst>
            <pc:docMk/>
            <pc:sldMk cId="1233113101" sldId="341"/>
            <ac:spMk id="2" creationId="{3C441CB9-137B-4BA5-8C99-9872890F8B8E}"/>
          </ac:spMkLst>
        </pc:spChg>
        <pc:spChg chg="mod">
          <ac:chgData name="CAUGHIE, BRIAN" userId="9fbd38c7-68b0-430d-9a96-09370b0aea1c" providerId="ADAL" clId="{B466152F-1A71-4DA3-A3ED-36B50BA6E491}" dt="2022-04-20T21:41:15.415" v="2246" actId="20577"/>
          <ac:spMkLst>
            <pc:docMk/>
            <pc:sldMk cId="1233113101" sldId="341"/>
            <ac:spMk id="3" creationId="{F0C5B116-FFE4-42C6-AB6E-0641C15A8B28}"/>
          </ac:spMkLst>
        </pc:spChg>
      </pc:sldChg>
      <pc:sldChg chg="modSp add mod">
        <pc:chgData name="CAUGHIE, BRIAN" userId="9fbd38c7-68b0-430d-9a96-09370b0aea1c" providerId="ADAL" clId="{B466152F-1A71-4DA3-A3ED-36B50BA6E491}" dt="2022-04-20T21:45:26.319" v="2875" actId="20577"/>
        <pc:sldMkLst>
          <pc:docMk/>
          <pc:sldMk cId="1951970325" sldId="342"/>
        </pc:sldMkLst>
        <pc:spChg chg="mod">
          <ac:chgData name="CAUGHIE, BRIAN" userId="9fbd38c7-68b0-430d-9a96-09370b0aea1c" providerId="ADAL" clId="{B466152F-1A71-4DA3-A3ED-36B50BA6E491}" dt="2022-04-20T21:45:26.319" v="2875" actId="20577"/>
          <ac:spMkLst>
            <pc:docMk/>
            <pc:sldMk cId="1951970325" sldId="342"/>
            <ac:spMk id="3" creationId="{F0C5B116-FFE4-42C6-AB6E-0641C15A8B28}"/>
          </ac:spMkLst>
        </pc:spChg>
      </pc:sldChg>
      <pc:sldChg chg="modSp add mod">
        <pc:chgData name="CAUGHIE, BRIAN" userId="9fbd38c7-68b0-430d-9a96-09370b0aea1c" providerId="ADAL" clId="{B466152F-1A71-4DA3-A3ED-36B50BA6E491}" dt="2022-04-20T21:46:59.121" v="3005" actId="207"/>
        <pc:sldMkLst>
          <pc:docMk/>
          <pc:sldMk cId="105580066" sldId="343"/>
        </pc:sldMkLst>
        <pc:spChg chg="mod">
          <ac:chgData name="CAUGHIE, BRIAN" userId="9fbd38c7-68b0-430d-9a96-09370b0aea1c" providerId="ADAL" clId="{B466152F-1A71-4DA3-A3ED-36B50BA6E491}" dt="2022-04-20T21:46:59.121" v="3005" actId="207"/>
          <ac:spMkLst>
            <pc:docMk/>
            <pc:sldMk cId="105580066" sldId="343"/>
            <ac:spMk id="3" creationId="{F0C5B116-FFE4-42C6-AB6E-0641C15A8B2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74DFC-A2FC-4A4D-858E-4C769623C5DD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18B3C1C-6A9D-4E63-8F99-4428BFC2C458}">
      <dgm:prSet/>
      <dgm:spPr/>
      <dgm:t>
        <a:bodyPr/>
        <a:lstStyle/>
        <a:p>
          <a:r>
            <a:rPr lang="en-US" dirty="0"/>
            <a:t>Healthy Boundaries Around Screen Time</a:t>
          </a:r>
        </a:p>
      </dgm:t>
    </dgm:pt>
    <dgm:pt modelId="{DDA49DAB-EA6D-42DE-A178-49217EF917AC}" type="parTrans" cxnId="{F58FF36E-D651-4EBB-8567-1FC581D3D8B2}">
      <dgm:prSet/>
      <dgm:spPr/>
      <dgm:t>
        <a:bodyPr/>
        <a:lstStyle/>
        <a:p>
          <a:endParaRPr lang="en-US"/>
        </a:p>
      </dgm:t>
    </dgm:pt>
    <dgm:pt modelId="{73656E05-4E6B-40B8-A1AE-D4A6A433E4E1}" type="sibTrans" cxnId="{F58FF36E-D651-4EBB-8567-1FC581D3D8B2}">
      <dgm:prSet/>
      <dgm:spPr/>
      <dgm:t>
        <a:bodyPr/>
        <a:lstStyle/>
        <a:p>
          <a:endParaRPr lang="en-US"/>
        </a:p>
      </dgm:t>
    </dgm:pt>
    <dgm:pt modelId="{7EFA6AF7-897E-4714-9926-760B29F100EA}">
      <dgm:prSet/>
      <dgm:spPr/>
      <dgm:t>
        <a:bodyPr/>
        <a:lstStyle/>
        <a:p>
          <a:r>
            <a:rPr lang="en-US" dirty="0"/>
            <a:t>Helping Them Think About What They Post Online</a:t>
          </a:r>
        </a:p>
      </dgm:t>
    </dgm:pt>
    <dgm:pt modelId="{D79A9B8D-F308-4D0E-9715-51AB849C835B}" type="parTrans" cxnId="{A9632C87-60CC-4C3B-BFF2-138695D7A011}">
      <dgm:prSet/>
      <dgm:spPr/>
      <dgm:t>
        <a:bodyPr/>
        <a:lstStyle/>
        <a:p>
          <a:endParaRPr lang="en-US"/>
        </a:p>
      </dgm:t>
    </dgm:pt>
    <dgm:pt modelId="{262E9D00-0E7E-489F-8BD7-6A8861971FD4}" type="sibTrans" cxnId="{A9632C87-60CC-4C3B-BFF2-138695D7A011}">
      <dgm:prSet/>
      <dgm:spPr/>
      <dgm:t>
        <a:bodyPr/>
        <a:lstStyle/>
        <a:p>
          <a:endParaRPr lang="en-US"/>
        </a:p>
      </dgm:t>
    </dgm:pt>
    <dgm:pt modelId="{721C7880-CC24-4C6E-835D-40EC496891B2}">
      <dgm:prSet/>
      <dgm:spPr/>
      <dgm:t>
        <a:bodyPr/>
        <a:lstStyle/>
        <a:p>
          <a:r>
            <a:rPr lang="en-US" dirty="0"/>
            <a:t>Helping Them Understand the Harmful Effects of Pornography</a:t>
          </a:r>
        </a:p>
      </dgm:t>
    </dgm:pt>
    <dgm:pt modelId="{B909A794-E07C-434D-9007-2EDD806777B1}" type="parTrans" cxnId="{989F8D76-8BA7-4D64-A4D2-357C5D22C735}">
      <dgm:prSet/>
      <dgm:spPr/>
      <dgm:t>
        <a:bodyPr/>
        <a:lstStyle/>
        <a:p>
          <a:endParaRPr lang="en-US"/>
        </a:p>
      </dgm:t>
    </dgm:pt>
    <dgm:pt modelId="{7D720150-2DE5-460E-9A77-97EF2ABD9A5F}" type="sibTrans" cxnId="{989F8D76-8BA7-4D64-A4D2-357C5D22C735}">
      <dgm:prSet/>
      <dgm:spPr/>
      <dgm:t>
        <a:bodyPr/>
        <a:lstStyle/>
        <a:p>
          <a:endParaRPr lang="en-US"/>
        </a:p>
      </dgm:t>
    </dgm:pt>
    <dgm:pt modelId="{7EE2B9A4-EA37-4361-9A38-220F3B59FF03}">
      <dgm:prSet/>
      <dgm:spPr/>
      <dgm:t>
        <a:bodyPr/>
        <a:lstStyle/>
        <a:p>
          <a:r>
            <a:rPr lang="en-US" dirty="0"/>
            <a:t>Helping Them Deal With Cyberbullies</a:t>
          </a:r>
        </a:p>
      </dgm:t>
    </dgm:pt>
    <dgm:pt modelId="{4DB5829B-573F-4E51-8563-79F36995AD0E}" type="parTrans" cxnId="{45F50EB3-4BAB-4DB3-A948-4E5D437C55A6}">
      <dgm:prSet/>
      <dgm:spPr/>
      <dgm:t>
        <a:bodyPr/>
        <a:lstStyle/>
        <a:p>
          <a:endParaRPr lang="en-US"/>
        </a:p>
      </dgm:t>
    </dgm:pt>
    <dgm:pt modelId="{370639EC-A07A-43BC-8869-6D56B674A02F}" type="sibTrans" cxnId="{45F50EB3-4BAB-4DB3-A948-4E5D437C55A6}">
      <dgm:prSet/>
      <dgm:spPr/>
      <dgm:t>
        <a:bodyPr/>
        <a:lstStyle/>
        <a:p>
          <a:endParaRPr lang="en-US"/>
        </a:p>
      </dgm:t>
    </dgm:pt>
    <dgm:pt modelId="{D8C428D7-41DF-4C80-B6AF-27C526886B4B}" type="pres">
      <dgm:prSet presAssocID="{BD174DFC-A2FC-4A4D-858E-4C769623C5DD}" presName="vert0" presStyleCnt="0">
        <dgm:presLayoutVars>
          <dgm:dir/>
          <dgm:animOne val="branch"/>
          <dgm:animLvl val="lvl"/>
        </dgm:presLayoutVars>
      </dgm:prSet>
      <dgm:spPr/>
    </dgm:pt>
    <dgm:pt modelId="{E0718D25-6545-4C12-ACE8-1CDD67572462}" type="pres">
      <dgm:prSet presAssocID="{618B3C1C-6A9D-4E63-8F99-4428BFC2C458}" presName="thickLine" presStyleLbl="alignNode1" presStyleIdx="0" presStyleCnt="4"/>
      <dgm:spPr/>
    </dgm:pt>
    <dgm:pt modelId="{EF82E457-FCD8-4CDD-A689-23011D4396F3}" type="pres">
      <dgm:prSet presAssocID="{618B3C1C-6A9D-4E63-8F99-4428BFC2C458}" presName="horz1" presStyleCnt="0"/>
      <dgm:spPr/>
    </dgm:pt>
    <dgm:pt modelId="{035D18F6-4E6B-4E86-9EB8-3F8CD82F6531}" type="pres">
      <dgm:prSet presAssocID="{618B3C1C-6A9D-4E63-8F99-4428BFC2C458}" presName="tx1" presStyleLbl="revTx" presStyleIdx="0" presStyleCnt="4"/>
      <dgm:spPr/>
    </dgm:pt>
    <dgm:pt modelId="{1BFCE5EB-4D05-45A9-942F-D8DB07CBB3F6}" type="pres">
      <dgm:prSet presAssocID="{618B3C1C-6A9D-4E63-8F99-4428BFC2C458}" presName="vert1" presStyleCnt="0"/>
      <dgm:spPr/>
    </dgm:pt>
    <dgm:pt modelId="{525F0479-448A-45D2-89CB-EE636720CD70}" type="pres">
      <dgm:prSet presAssocID="{7EFA6AF7-897E-4714-9926-760B29F100EA}" presName="thickLine" presStyleLbl="alignNode1" presStyleIdx="1" presStyleCnt="4"/>
      <dgm:spPr/>
    </dgm:pt>
    <dgm:pt modelId="{4AFE875B-C001-44E9-A3C6-4DF4C14EB15E}" type="pres">
      <dgm:prSet presAssocID="{7EFA6AF7-897E-4714-9926-760B29F100EA}" presName="horz1" presStyleCnt="0"/>
      <dgm:spPr/>
    </dgm:pt>
    <dgm:pt modelId="{DB8B5BFB-31DF-4550-8A6E-89B1FF825A5A}" type="pres">
      <dgm:prSet presAssocID="{7EFA6AF7-897E-4714-9926-760B29F100EA}" presName="tx1" presStyleLbl="revTx" presStyleIdx="1" presStyleCnt="4"/>
      <dgm:spPr/>
    </dgm:pt>
    <dgm:pt modelId="{39D24BE4-F0CB-4DA0-AE9C-D7C08BC29E57}" type="pres">
      <dgm:prSet presAssocID="{7EFA6AF7-897E-4714-9926-760B29F100EA}" presName="vert1" presStyleCnt="0"/>
      <dgm:spPr/>
    </dgm:pt>
    <dgm:pt modelId="{C7C0461A-B0F8-472A-B690-7B3E05A9D527}" type="pres">
      <dgm:prSet presAssocID="{721C7880-CC24-4C6E-835D-40EC496891B2}" presName="thickLine" presStyleLbl="alignNode1" presStyleIdx="2" presStyleCnt="4"/>
      <dgm:spPr/>
    </dgm:pt>
    <dgm:pt modelId="{400736CE-4C2C-49CB-9BAD-7A13D1D2DE54}" type="pres">
      <dgm:prSet presAssocID="{721C7880-CC24-4C6E-835D-40EC496891B2}" presName="horz1" presStyleCnt="0"/>
      <dgm:spPr/>
    </dgm:pt>
    <dgm:pt modelId="{DBA9520C-F0D9-4170-926D-2E5FCCA9527B}" type="pres">
      <dgm:prSet presAssocID="{721C7880-CC24-4C6E-835D-40EC496891B2}" presName="tx1" presStyleLbl="revTx" presStyleIdx="2" presStyleCnt="4"/>
      <dgm:spPr/>
    </dgm:pt>
    <dgm:pt modelId="{639A5F04-666D-4D50-9A0E-E6F64ABEFB62}" type="pres">
      <dgm:prSet presAssocID="{721C7880-CC24-4C6E-835D-40EC496891B2}" presName="vert1" presStyleCnt="0"/>
      <dgm:spPr/>
    </dgm:pt>
    <dgm:pt modelId="{F6F8B58F-A657-4291-A951-65F3252CFA61}" type="pres">
      <dgm:prSet presAssocID="{7EE2B9A4-EA37-4361-9A38-220F3B59FF03}" presName="thickLine" presStyleLbl="alignNode1" presStyleIdx="3" presStyleCnt="4"/>
      <dgm:spPr/>
    </dgm:pt>
    <dgm:pt modelId="{C2CD04B6-98BD-424B-9E5E-A606C90F7FEE}" type="pres">
      <dgm:prSet presAssocID="{7EE2B9A4-EA37-4361-9A38-220F3B59FF03}" presName="horz1" presStyleCnt="0"/>
      <dgm:spPr/>
    </dgm:pt>
    <dgm:pt modelId="{1EFFA2FC-16C1-400B-84F3-7E8BDA384F6C}" type="pres">
      <dgm:prSet presAssocID="{7EE2B9A4-EA37-4361-9A38-220F3B59FF03}" presName="tx1" presStyleLbl="revTx" presStyleIdx="3" presStyleCnt="4"/>
      <dgm:spPr/>
    </dgm:pt>
    <dgm:pt modelId="{5FD53F50-C49D-4612-8940-66DDF0769874}" type="pres">
      <dgm:prSet presAssocID="{7EE2B9A4-EA37-4361-9A38-220F3B59FF03}" presName="vert1" presStyleCnt="0"/>
      <dgm:spPr/>
    </dgm:pt>
  </dgm:ptLst>
  <dgm:cxnLst>
    <dgm:cxn modelId="{ED76E617-B20D-4BF0-8E78-366C0601561E}" type="presOf" srcId="{BD174DFC-A2FC-4A4D-858E-4C769623C5DD}" destId="{D8C428D7-41DF-4C80-B6AF-27C526886B4B}" srcOrd="0" destOrd="0" presId="urn:microsoft.com/office/officeart/2008/layout/LinedList"/>
    <dgm:cxn modelId="{F58FF36E-D651-4EBB-8567-1FC581D3D8B2}" srcId="{BD174DFC-A2FC-4A4D-858E-4C769623C5DD}" destId="{618B3C1C-6A9D-4E63-8F99-4428BFC2C458}" srcOrd="0" destOrd="0" parTransId="{DDA49DAB-EA6D-42DE-A178-49217EF917AC}" sibTransId="{73656E05-4E6B-40B8-A1AE-D4A6A433E4E1}"/>
    <dgm:cxn modelId="{989F8D76-8BA7-4D64-A4D2-357C5D22C735}" srcId="{BD174DFC-A2FC-4A4D-858E-4C769623C5DD}" destId="{721C7880-CC24-4C6E-835D-40EC496891B2}" srcOrd="2" destOrd="0" parTransId="{B909A794-E07C-434D-9007-2EDD806777B1}" sibTransId="{7D720150-2DE5-460E-9A77-97EF2ABD9A5F}"/>
    <dgm:cxn modelId="{A9632C87-60CC-4C3B-BFF2-138695D7A011}" srcId="{BD174DFC-A2FC-4A4D-858E-4C769623C5DD}" destId="{7EFA6AF7-897E-4714-9926-760B29F100EA}" srcOrd="1" destOrd="0" parTransId="{D79A9B8D-F308-4D0E-9715-51AB849C835B}" sibTransId="{262E9D00-0E7E-489F-8BD7-6A8861971FD4}"/>
    <dgm:cxn modelId="{6102D6AF-A06E-4A45-B1DB-485EE375443A}" type="presOf" srcId="{7EE2B9A4-EA37-4361-9A38-220F3B59FF03}" destId="{1EFFA2FC-16C1-400B-84F3-7E8BDA384F6C}" srcOrd="0" destOrd="0" presId="urn:microsoft.com/office/officeart/2008/layout/LinedList"/>
    <dgm:cxn modelId="{45F50EB3-4BAB-4DB3-A948-4E5D437C55A6}" srcId="{BD174DFC-A2FC-4A4D-858E-4C769623C5DD}" destId="{7EE2B9A4-EA37-4361-9A38-220F3B59FF03}" srcOrd="3" destOrd="0" parTransId="{4DB5829B-573F-4E51-8563-79F36995AD0E}" sibTransId="{370639EC-A07A-43BC-8869-6D56B674A02F}"/>
    <dgm:cxn modelId="{253BA0C1-230C-40C6-8924-B508D5E1F91D}" type="presOf" srcId="{618B3C1C-6A9D-4E63-8F99-4428BFC2C458}" destId="{035D18F6-4E6B-4E86-9EB8-3F8CD82F6531}" srcOrd="0" destOrd="0" presId="urn:microsoft.com/office/officeart/2008/layout/LinedList"/>
    <dgm:cxn modelId="{CA8976DD-F8DE-48AB-8DA2-1CCA5FFB5A27}" type="presOf" srcId="{7EFA6AF7-897E-4714-9926-760B29F100EA}" destId="{DB8B5BFB-31DF-4550-8A6E-89B1FF825A5A}" srcOrd="0" destOrd="0" presId="urn:microsoft.com/office/officeart/2008/layout/LinedList"/>
    <dgm:cxn modelId="{8AC931F8-8007-41B4-8B9C-1568959B454F}" type="presOf" srcId="{721C7880-CC24-4C6E-835D-40EC496891B2}" destId="{DBA9520C-F0D9-4170-926D-2E5FCCA9527B}" srcOrd="0" destOrd="0" presId="urn:microsoft.com/office/officeart/2008/layout/LinedList"/>
    <dgm:cxn modelId="{A9762387-FE17-4BA6-A093-5C2157426357}" type="presParOf" srcId="{D8C428D7-41DF-4C80-B6AF-27C526886B4B}" destId="{E0718D25-6545-4C12-ACE8-1CDD67572462}" srcOrd="0" destOrd="0" presId="urn:microsoft.com/office/officeart/2008/layout/LinedList"/>
    <dgm:cxn modelId="{EB63D07F-6035-4102-B032-132FCA535EE8}" type="presParOf" srcId="{D8C428D7-41DF-4C80-B6AF-27C526886B4B}" destId="{EF82E457-FCD8-4CDD-A689-23011D4396F3}" srcOrd="1" destOrd="0" presId="urn:microsoft.com/office/officeart/2008/layout/LinedList"/>
    <dgm:cxn modelId="{11FE1AA3-DC1C-467B-9389-8908DE293063}" type="presParOf" srcId="{EF82E457-FCD8-4CDD-A689-23011D4396F3}" destId="{035D18F6-4E6B-4E86-9EB8-3F8CD82F6531}" srcOrd="0" destOrd="0" presId="urn:microsoft.com/office/officeart/2008/layout/LinedList"/>
    <dgm:cxn modelId="{75BC4385-8F16-41F2-B4A6-5026F55CB7A4}" type="presParOf" srcId="{EF82E457-FCD8-4CDD-A689-23011D4396F3}" destId="{1BFCE5EB-4D05-45A9-942F-D8DB07CBB3F6}" srcOrd="1" destOrd="0" presId="urn:microsoft.com/office/officeart/2008/layout/LinedList"/>
    <dgm:cxn modelId="{F36FA6E7-1B33-4887-AB1E-CC12EE5A843B}" type="presParOf" srcId="{D8C428D7-41DF-4C80-B6AF-27C526886B4B}" destId="{525F0479-448A-45D2-89CB-EE636720CD70}" srcOrd="2" destOrd="0" presId="urn:microsoft.com/office/officeart/2008/layout/LinedList"/>
    <dgm:cxn modelId="{4B75D3BE-1C6C-4134-9933-124CE88F466B}" type="presParOf" srcId="{D8C428D7-41DF-4C80-B6AF-27C526886B4B}" destId="{4AFE875B-C001-44E9-A3C6-4DF4C14EB15E}" srcOrd="3" destOrd="0" presId="urn:microsoft.com/office/officeart/2008/layout/LinedList"/>
    <dgm:cxn modelId="{A2993995-5990-42A4-898D-9989499A852F}" type="presParOf" srcId="{4AFE875B-C001-44E9-A3C6-4DF4C14EB15E}" destId="{DB8B5BFB-31DF-4550-8A6E-89B1FF825A5A}" srcOrd="0" destOrd="0" presId="urn:microsoft.com/office/officeart/2008/layout/LinedList"/>
    <dgm:cxn modelId="{9ADAAC12-B0B0-4A2C-8441-3DFB8F4B2DDE}" type="presParOf" srcId="{4AFE875B-C001-44E9-A3C6-4DF4C14EB15E}" destId="{39D24BE4-F0CB-4DA0-AE9C-D7C08BC29E57}" srcOrd="1" destOrd="0" presId="urn:microsoft.com/office/officeart/2008/layout/LinedList"/>
    <dgm:cxn modelId="{1ED5A949-0F8C-4942-9F9D-717A94083588}" type="presParOf" srcId="{D8C428D7-41DF-4C80-B6AF-27C526886B4B}" destId="{C7C0461A-B0F8-472A-B690-7B3E05A9D527}" srcOrd="4" destOrd="0" presId="urn:microsoft.com/office/officeart/2008/layout/LinedList"/>
    <dgm:cxn modelId="{BDA3AFFC-2C19-40EA-A90D-BFF0454A327A}" type="presParOf" srcId="{D8C428D7-41DF-4C80-B6AF-27C526886B4B}" destId="{400736CE-4C2C-49CB-9BAD-7A13D1D2DE54}" srcOrd="5" destOrd="0" presId="urn:microsoft.com/office/officeart/2008/layout/LinedList"/>
    <dgm:cxn modelId="{A0158531-4C42-41B2-BBAD-34A3CD906759}" type="presParOf" srcId="{400736CE-4C2C-49CB-9BAD-7A13D1D2DE54}" destId="{DBA9520C-F0D9-4170-926D-2E5FCCA9527B}" srcOrd="0" destOrd="0" presId="urn:microsoft.com/office/officeart/2008/layout/LinedList"/>
    <dgm:cxn modelId="{A6FB3E2A-E4C5-4A81-A108-7C9CFD1854E3}" type="presParOf" srcId="{400736CE-4C2C-49CB-9BAD-7A13D1D2DE54}" destId="{639A5F04-666D-4D50-9A0E-E6F64ABEFB62}" srcOrd="1" destOrd="0" presId="urn:microsoft.com/office/officeart/2008/layout/LinedList"/>
    <dgm:cxn modelId="{8B1B800B-1390-4A34-83E3-CAC9890A6873}" type="presParOf" srcId="{D8C428D7-41DF-4C80-B6AF-27C526886B4B}" destId="{F6F8B58F-A657-4291-A951-65F3252CFA61}" srcOrd="6" destOrd="0" presId="urn:microsoft.com/office/officeart/2008/layout/LinedList"/>
    <dgm:cxn modelId="{3D6667F4-54F5-49CD-B7C5-2B8FE7054A11}" type="presParOf" srcId="{D8C428D7-41DF-4C80-B6AF-27C526886B4B}" destId="{C2CD04B6-98BD-424B-9E5E-A606C90F7FEE}" srcOrd="7" destOrd="0" presId="urn:microsoft.com/office/officeart/2008/layout/LinedList"/>
    <dgm:cxn modelId="{CE28729C-0BEE-49D3-9A35-5080FDF8B122}" type="presParOf" srcId="{C2CD04B6-98BD-424B-9E5E-A606C90F7FEE}" destId="{1EFFA2FC-16C1-400B-84F3-7E8BDA384F6C}" srcOrd="0" destOrd="0" presId="urn:microsoft.com/office/officeart/2008/layout/LinedList"/>
    <dgm:cxn modelId="{4234C8E9-F0CD-4A51-885C-F3378DA40585}" type="presParOf" srcId="{C2CD04B6-98BD-424B-9E5E-A606C90F7FEE}" destId="{5FD53F50-C49D-4612-8940-66DDF076987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18D25-6545-4C12-ACE8-1CDD67572462}">
      <dsp:nvSpPr>
        <dsp:cNvPr id="0" name=""/>
        <dsp:cNvSpPr/>
      </dsp:nvSpPr>
      <dsp:spPr>
        <a:xfrm>
          <a:off x="0" y="0"/>
          <a:ext cx="657225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D18F6-4E6B-4E86-9EB8-3F8CD82F6531}">
      <dsp:nvSpPr>
        <dsp:cNvPr id="0" name=""/>
        <dsp:cNvSpPr/>
      </dsp:nvSpPr>
      <dsp:spPr>
        <a:xfrm>
          <a:off x="0" y="0"/>
          <a:ext cx="6572250" cy="13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Healthy Boundaries Around Screen Time</a:t>
          </a:r>
        </a:p>
      </dsp:txBody>
      <dsp:txXfrm>
        <a:off x="0" y="0"/>
        <a:ext cx="6572250" cy="1397000"/>
      </dsp:txXfrm>
    </dsp:sp>
    <dsp:sp modelId="{525F0479-448A-45D2-89CB-EE636720CD70}">
      <dsp:nvSpPr>
        <dsp:cNvPr id="0" name=""/>
        <dsp:cNvSpPr/>
      </dsp:nvSpPr>
      <dsp:spPr>
        <a:xfrm>
          <a:off x="0" y="1397000"/>
          <a:ext cx="657225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B5BFB-31DF-4550-8A6E-89B1FF825A5A}">
      <dsp:nvSpPr>
        <dsp:cNvPr id="0" name=""/>
        <dsp:cNvSpPr/>
      </dsp:nvSpPr>
      <dsp:spPr>
        <a:xfrm>
          <a:off x="0" y="1397000"/>
          <a:ext cx="6572250" cy="13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Helping Them Think About What They Post Online</a:t>
          </a:r>
        </a:p>
      </dsp:txBody>
      <dsp:txXfrm>
        <a:off x="0" y="1397000"/>
        <a:ext cx="6572250" cy="1397000"/>
      </dsp:txXfrm>
    </dsp:sp>
    <dsp:sp modelId="{C7C0461A-B0F8-472A-B690-7B3E05A9D527}">
      <dsp:nvSpPr>
        <dsp:cNvPr id="0" name=""/>
        <dsp:cNvSpPr/>
      </dsp:nvSpPr>
      <dsp:spPr>
        <a:xfrm>
          <a:off x="0" y="2794000"/>
          <a:ext cx="657225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9520C-F0D9-4170-926D-2E5FCCA9527B}">
      <dsp:nvSpPr>
        <dsp:cNvPr id="0" name=""/>
        <dsp:cNvSpPr/>
      </dsp:nvSpPr>
      <dsp:spPr>
        <a:xfrm>
          <a:off x="0" y="2794000"/>
          <a:ext cx="6572250" cy="13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Helping Them Understand the Harmful Effects of Pornography</a:t>
          </a:r>
        </a:p>
      </dsp:txBody>
      <dsp:txXfrm>
        <a:off x="0" y="2794000"/>
        <a:ext cx="6572250" cy="1397000"/>
      </dsp:txXfrm>
    </dsp:sp>
    <dsp:sp modelId="{F6F8B58F-A657-4291-A951-65F3252CFA61}">
      <dsp:nvSpPr>
        <dsp:cNvPr id="0" name=""/>
        <dsp:cNvSpPr/>
      </dsp:nvSpPr>
      <dsp:spPr>
        <a:xfrm>
          <a:off x="0" y="4191000"/>
          <a:ext cx="657225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FA2FC-16C1-400B-84F3-7E8BDA384F6C}">
      <dsp:nvSpPr>
        <dsp:cNvPr id="0" name=""/>
        <dsp:cNvSpPr/>
      </dsp:nvSpPr>
      <dsp:spPr>
        <a:xfrm>
          <a:off x="0" y="4191000"/>
          <a:ext cx="6572250" cy="13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Helping Them Deal With Cyberbullies</a:t>
          </a:r>
        </a:p>
      </dsp:txBody>
      <dsp:txXfrm>
        <a:off x="0" y="4191000"/>
        <a:ext cx="6572250" cy="1397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4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1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5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4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AE507A8-A5CF-4D38-AB86-7EDDA87A85D4}" type="datetime1">
              <a:rPr lang="en-US" smtClean="0"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7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35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95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81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50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4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4/20/2022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4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73ED0CC-082F-4160-86E5-0D6041F12778}" type="datetime1">
              <a:rPr lang="en-US" smtClean="0"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5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0305" y="965196"/>
            <a:ext cx="3131671" cy="2633146"/>
          </a:xfrm>
        </p:spPr>
        <p:txBody>
          <a:bodyPr>
            <a:normAutofit/>
          </a:bodyPr>
          <a:lstStyle/>
          <a:p>
            <a:pPr algn="l"/>
            <a:r>
              <a:rPr lang="en-US" sz="4000"/>
              <a:t>Tamanend Parent Book Club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0304" y="3773489"/>
            <a:ext cx="3131671" cy="167705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4.20.22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380489" y="1791696"/>
            <a:ext cx="5562032" cy="312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1CB9-137B-4BA5-8C99-9872890F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Helping Them Deal With Cyberbullies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5B116-FFE4-42C6-AB6E-0641C15A8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Intervene if there’s a threat of bodily harm (police report, contact school if applicable)</a:t>
            </a:r>
          </a:p>
          <a:p>
            <a:r>
              <a:rPr lang="en-US" sz="2400" dirty="0"/>
              <a:t>Suggest counseling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0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DD6D25-73D7-4E21-A25F-56BC6E3B3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441CB9-137B-4BA5-8C99-9872890F8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777" y="639763"/>
            <a:ext cx="3046073" cy="517737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100"/>
              <a:t>TEENS AND TECH HEADACHES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B8894B-4A72-427A-B1D1-C5AF5CBB2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3E574B9-86C7-4F7B-B550-D02C32ECB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4338354-6A9B-4F69-AE40-C4443BD98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C303F4-56C6-57ED-8BFF-95F3CFE2ED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215108"/>
              </p:ext>
            </p:extLst>
          </p:nvPr>
        </p:nvGraphicFramePr>
        <p:xfrm>
          <a:off x="622300" y="639763"/>
          <a:ext cx="6572250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50834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441CB9-137B-4BA5-8C99-9872890F8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</a:rPr>
              <a:t>Is This The Goal?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5B116-FFE4-42C6-AB6E-0641C15A8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9" y="725394"/>
            <a:ext cx="5142658" cy="54072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/>
              <a:t>“Here’s how you can </a:t>
            </a:r>
            <a:r>
              <a:rPr lang="en-US" sz="3200" dirty="0">
                <a:solidFill>
                  <a:srgbClr val="7030A0"/>
                </a:solidFill>
              </a:rPr>
              <a:t>help your teens utilize technology without being controlled by it</a:t>
            </a:r>
            <a:r>
              <a:rPr lang="en-US" sz="3200" dirty="0"/>
              <a:t>, and also </a:t>
            </a:r>
            <a:r>
              <a:rPr lang="en-US" sz="3200" dirty="0">
                <a:solidFill>
                  <a:srgbClr val="00B050"/>
                </a:solidFill>
              </a:rPr>
              <a:t>help them be a responsible digital citizen.</a:t>
            </a:r>
            <a:r>
              <a:rPr lang="en-US" sz="3200" dirty="0"/>
              <a:t>” (p. 205)</a:t>
            </a:r>
          </a:p>
        </p:txBody>
      </p:sp>
    </p:spTree>
    <p:extLst>
      <p:ext uri="{BB962C8B-B14F-4D97-AF65-F5344CB8AC3E}">
        <p14:creationId xmlns:p14="http://schemas.microsoft.com/office/powerpoint/2010/main" val="390365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1CB9-137B-4BA5-8C99-9872890F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Healthy Boundaries Around Screen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5B116-FFE4-42C6-AB6E-0641C15A8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Cell phone is not technology device, it’s a </a:t>
            </a:r>
            <a:r>
              <a:rPr lang="en-US" sz="2400" dirty="0">
                <a:solidFill>
                  <a:srgbClr val="7030A0"/>
                </a:solidFill>
              </a:rPr>
              <a:t>relational</a:t>
            </a:r>
            <a:r>
              <a:rPr lang="en-US" sz="2400" dirty="0"/>
              <a:t> device</a:t>
            </a:r>
          </a:p>
          <a:p>
            <a:r>
              <a:rPr lang="en-US" sz="2400" dirty="0"/>
              <a:t>Be understanding when talking about screen time boundaries</a:t>
            </a:r>
          </a:p>
          <a:p>
            <a:r>
              <a:rPr lang="en-US" sz="2400" dirty="0"/>
              <a:t>Don’t ask “How many minutes per day should my teenager be on a device?”</a:t>
            </a:r>
          </a:p>
          <a:p>
            <a:r>
              <a:rPr lang="en-US" sz="2400" dirty="0"/>
              <a:t>Instead ask…How is my teen fulfilling their most important priorities:</a:t>
            </a:r>
          </a:p>
          <a:p>
            <a:pPr lvl="1"/>
            <a:r>
              <a:rPr lang="en-US" sz="2000" dirty="0"/>
              <a:t>Doing well academically</a:t>
            </a:r>
          </a:p>
          <a:p>
            <a:pPr lvl="1"/>
            <a:r>
              <a:rPr lang="en-US" sz="2000" dirty="0"/>
              <a:t>Participating with family</a:t>
            </a:r>
          </a:p>
          <a:p>
            <a:pPr lvl="1"/>
            <a:r>
              <a:rPr lang="en-US" sz="2000" dirty="0"/>
              <a:t>Spending face-to-face time with friends</a:t>
            </a:r>
          </a:p>
          <a:p>
            <a:pPr lvl="1"/>
            <a:r>
              <a:rPr lang="en-US" sz="2000" dirty="0"/>
              <a:t>Spending time engaging in other interests</a:t>
            </a:r>
          </a:p>
          <a:p>
            <a:pPr lvl="1"/>
            <a:r>
              <a:rPr lang="en-US" sz="2000" dirty="0"/>
              <a:t>Getting enough exercise</a:t>
            </a:r>
          </a:p>
          <a:p>
            <a:pPr lvl="1"/>
            <a:r>
              <a:rPr lang="en-US" sz="2000" dirty="0"/>
              <a:t>Getting enough sleep</a:t>
            </a:r>
          </a:p>
        </p:txBody>
      </p:sp>
    </p:spTree>
    <p:extLst>
      <p:ext uri="{BB962C8B-B14F-4D97-AF65-F5344CB8AC3E}">
        <p14:creationId xmlns:p14="http://schemas.microsoft.com/office/powerpoint/2010/main" val="877551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1CB9-137B-4BA5-8C99-9872890F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Healthy Boundaries Around Screen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5B116-FFE4-42C6-AB6E-0641C15A8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Cut off screen time at night</a:t>
            </a:r>
          </a:p>
          <a:p>
            <a:r>
              <a:rPr lang="en-US" sz="2400" dirty="0"/>
              <a:t>Talk about what your teens are watching (when driving, when eating, in evening)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473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1CB9-137B-4BA5-8C99-9872890F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Helping Them Think About What They Post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5B116-FFE4-42C6-AB6E-0641C15A8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Online is another place teenagers try out things socially</a:t>
            </a:r>
          </a:p>
          <a:p>
            <a:r>
              <a:rPr lang="en-US" sz="2400" dirty="0"/>
              <a:t>Help teenagers understand what their digital footprint is</a:t>
            </a:r>
          </a:p>
          <a:p>
            <a:r>
              <a:rPr lang="en-US" sz="2400" dirty="0"/>
              <a:t>Introduce the concept of a self-filter (pause, breathe, think critically before they post or send)</a:t>
            </a:r>
          </a:p>
          <a:p>
            <a:r>
              <a:rPr lang="en-US" sz="2400" dirty="0"/>
              <a:t>The grandma filter</a:t>
            </a:r>
          </a:p>
          <a:p>
            <a:r>
              <a:rPr lang="en-US" sz="2400" dirty="0"/>
              <a:t>THINK protocol before posting:</a:t>
            </a:r>
          </a:p>
          <a:p>
            <a:pPr lvl="1"/>
            <a:r>
              <a:rPr lang="en-US" dirty="0"/>
              <a:t>Is it True?</a:t>
            </a:r>
          </a:p>
          <a:p>
            <a:pPr lvl="1"/>
            <a:r>
              <a:rPr lang="en-US" dirty="0"/>
              <a:t>Is it Helpful?</a:t>
            </a:r>
          </a:p>
          <a:p>
            <a:pPr lvl="1"/>
            <a:r>
              <a:rPr lang="en-US" dirty="0"/>
              <a:t>Is it Inspiring?</a:t>
            </a:r>
          </a:p>
          <a:p>
            <a:pPr lvl="1"/>
            <a:r>
              <a:rPr lang="en-US" dirty="0"/>
              <a:t>Is it Necessary?</a:t>
            </a:r>
          </a:p>
          <a:p>
            <a:pPr lvl="1"/>
            <a:r>
              <a:rPr lang="en-US" dirty="0"/>
              <a:t>Is it Kind?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2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1CB9-137B-4BA5-8C99-9872890F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Helping Them Understand the Harmful Effects of Pornography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5B116-FFE4-42C6-AB6E-0641C15A8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pp. 219--226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99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1CB9-137B-4BA5-8C99-9872890F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Helping Them Deal With Cyberbullies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5B116-FFE4-42C6-AB6E-0641C15A8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Classical view—bullies do their work in the physical realm: threats, words, pushes, punches</a:t>
            </a:r>
          </a:p>
          <a:p>
            <a:r>
              <a:rPr lang="en-US" sz="2400" dirty="0"/>
              <a:t>Only 20% of bullying today is physical</a:t>
            </a:r>
          </a:p>
          <a:p>
            <a:r>
              <a:rPr lang="en-US" sz="2400" dirty="0"/>
              <a:t>Cyberbullying is psychologically easier than classical/physical bullying</a:t>
            </a:r>
          </a:p>
          <a:p>
            <a:r>
              <a:rPr lang="en-US" sz="2400" dirty="0"/>
              <a:t>Role of impulse in cyberbullying</a:t>
            </a:r>
          </a:p>
          <a:p>
            <a:r>
              <a:rPr lang="en-US" sz="2400" dirty="0"/>
              <a:t>Teens are likely to internalize messages they hear through cyberbullying</a:t>
            </a:r>
          </a:p>
          <a:p>
            <a:r>
              <a:rPr lang="en-US" sz="2400" dirty="0"/>
              <a:t>Top three topics of cyberbullying: (1) Looks; (2) Body shape; (3) Race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113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1CB9-137B-4BA5-8C99-9872890F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Helping Them Deal With Cyberbullies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5B116-FFE4-42C6-AB6E-0641C15A8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“Bullies often just wander around picking on everyone until they get a reaction.  It’s highly likely your teen has been bullied for nothing more than existing.” (p. 229)</a:t>
            </a:r>
          </a:p>
          <a:p>
            <a:r>
              <a:rPr lang="en-US" sz="2400" dirty="0"/>
              <a:t>Do not minimize, do not blame</a:t>
            </a:r>
          </a:p>
          <a:p>
            <a:r>
              <a:rPr lang="en-US" sz="2400" dirty="0"/>
              <a:t>Help teens understand that cyberbullies are looking for a REACTION (if they don’t take the bait, the cyberbully will likely not move on)</a:t>
            </a:r>
          </a:p>
          <a:p>
            <a:r>
              <a:rPr lang="en-US" sz="2400" dirty="0"/>
              <a:t>Show them how to block</a:t>
            </a:r>
          </a:p>
          <a:p>
            <a:r>
              <a:rPr lang="en-US" sz="2400" dirty="0">
                <a:solidFill>
                  <a:srgbClr val="7030A0"/>
                </a:solidFill>
              </a:rPr>
              <a:t>Teach your teen which voices to dial up and which voices to dial down (identify a handful of people—peers and adults—who are a source of positive feedback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703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A3AD49-9331-450C-A2FE-6857A4DB3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383</TotalTime>
  <Words>470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Georgia</vt:lpstr>
      <vt:lpstr>Rockwell Extra Bold</vt:lpstr>
      <vt:lpstr>Trebuchet MS</vt:lpstr>
      <vt:lpstr>Wingdings</vt:lpstr>
      <vt:lpstr>Wood Type</vt:lpstr>
      <vt:lpstr>Tamanend Parent Book Club</vt:lpstr>
      <vt:lpstr>TEENS AND TECH HEADACHES</vt:lpstr>
      <vt:lpstr>Is This The Goal?</vt:lpstr>
      <vt:lpstr>Healthy Boundaries Around Screen Time</vt:lpstr>
      <vt:lpstr>Healthy Boundaries Around Screen Time</vt:lpstr>
      <vt:lpstr>Helping Them Think About What They Post Online</vt:lpstr>
      <vt:lpstr>Helping Them Understand the Harmful Effects of Pornography</vt:lpstr>
      <vt:lpstr>Helping Them Deal With Cyberbullies</vt:lpstr>
      <vt:lpstr>Helping Them Deal With Cyberbullies</vt:lpstr>
      <vt:lpstr>Helping Them Deal With Cyberbullies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Tamanend Parent Book Club</dc:title>
  <dc:creator>CAUGHIE, BRIAN</dc:creator>
  <cp:lastModifiedBy>CAUGHIE, BRIAN</cp:lastModifiedBy>
  <cp:revision>10</cp:revision>
  <dcterms:created xsi:type="dcterms:W3CDTF">2022-01-19T13:24:08Z</dcterms:created>
  <dcterms:modified xsi:type="dcterms:W3CDTF">2022-04-20T21:53:12Z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